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Montserrat Ultra-Bold" charset="1" panose="00000900000000000000"/>
      <p:regular r:id="rId36"/>
    </p:embeddedFont>
    <p:embeddedFont>
      <p:font typeface="Montserrat Classic" charset="1" panose="00000500000000000000"/>
      <p:regular r:id="rId37"/>
    </p:embeddedFont>
    <p:embeddedFont>
      <p:font typeface="Montserrat Classic Bold" charset="1" panose="00000800000000000000"/>
      <p:regular r:id="rId38"/>
    </p:embeddedFont>
    <p:embeddedFont>
      <p:font typeface="Anton" charset="1" panose="00000500000000000000"/>
      <p:regular r:id="rId39"/>
    </p:embeddedFont>
    <p:embeddedFont>
      <p:font typeface="Barlow Bold" charset="1" panose="00000800000000000000"/>
      <p:regular r:id="rId40"/>
    </p:embeddedFont>
    <p:embeddedFont>
      <p:font typeface="Barlow" charset="1" panose="00000500000000000000"/>
      <p:regular r:id="rId41"/>
    </p:embeddedFont>
    <p:embeddedFont>
      <p:font typeface="Open Sans" charset="1" panose="020B0606030504020204"/>
      <p:regular r:id="rId42"/>
    </p:embeddedFont>
    <p:embeddedFont>
      <p:font typeface="Barlow Semi-Bold" charset="1" panose="00000700000000000000"/>
      <p:regular r:id="rId43"/>
    </p:embeddedFont>
    <p:embeddedFont>
      <p:font typeface="Arimo" charset="1" panose="020B0604020202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29775" y="2667000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b="true" sz="960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29775" y="4103370"/>
            <a:ext cx="12167671" cy="246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8"/>
              </a:lnSpc>
            </a:pPr>
            <a:r>
              <a:rPr lang="en-US" b="true" sz="8761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PENGEMBANGAN BASIS DATA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775100" y="6890150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BASIS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29775" y="7008131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TOKO DADI REJO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97446" y="8636800"/>
            <a:ext cx="22618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Start Slide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840961" y="952500"/>
            <a:ext cx="8100664" cy="66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48"/>
              </a:lnSpc>
            </a:pPr>
            <a:r>
              <a:rPr lang="en-US" b="true" sz="389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70554" y="9612617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4391" y="2041948"/>
            <a:ext cx="4881934" cy="2241327"/>
            <a:chOff x="0" y="0"/>
            <a:chExt cx="6509246" cy="29884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509246" cy="2988436"/>
              <a:chOff x="0" y="0"/>
              <a:chExt cx="1624330" cy="7457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588770" cy="710180"/>
              </a:xfrm>
              <a:custGeom>
                <a:avLst/>
                <a:gdLst/>
                <a:ahLst/>
                <a:cxnLst/>
                <a:rect r="r" b="b" t="t" l="l"/>
                <a:pathLst>
                  <a:path h="710180" w="1588770">
                    <a:moveTo>
                      <a:pt x="1588770" y="710180"/>
                    </a:moveTo>
                    <a:lnTo>
                      <a:pt x="0" y="710180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0180"/>
                    </a:lnTo>
                    <a:close/>
                    <a:moveTo>
                      <a:pt x="12700" y="697480"/>
                    </a:moveTo>
                    <a:lnTo>
                      <a:pt x="1576070" y="697480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7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2957" y="447957"/>
              <a:ext cx="602333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Buka XAMPP di my.ini lalu hapus komentar server-id =1 dan log-binmysql-bin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169275"/>
            <a:ext cx="5219777" cy="2936125"/>
          </a:xfrm>
          <a:custGeom>
            <a:avLst/>
            <a:gdLst/>
            <a:ahLst/>
            <a:cxnLst/>
            <a:rect r="r" b="b" t="t" l="l"/>
            <a:pathLst>
              <a:path h="2936125" w="5219777">
                <a:moveTo>
                  <a:pt x="0" y="0"/>
                </a:moveTo>
                <a:lnTo>
                  <a:pt x="5219777" y="0"/>
                </a:lnTo>
                <a:lnTo>
                  <a:pt x="5219777" y="2936125"/>
                </a:lnTo>
                <a:lnTo>
                  <a:pt x="0" y="2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5629275"/>
            <a:ext cx="6451600" cy="3629025"/>
          </a:xfrm>
          <a:custGeom>
            <a:avLst/>
            <a:gdLst/>
            <a:ahLst/>
            <a:cxnLst/>
            <a:rect r="r" b="b" t="t" l="l"/>
            <a:pathLst>
              <a:path h="3629025" w="6451600">
                <a:moveTo>
                  <a:pt x="0" y="0"/>
                </a:moveTo>
                <a:lnTo>
                  <a:pt x="6451600" y="0"/>
                </a:lnTo>
                <a:lnTo>
                  <a:pt x="6451600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324490" y="8908732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Xampp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10699" y="6465294"/>
            <a:ext cx="4881934" cy="1822227"/>
            <a:chOff x="0" y="0"/>
            <a:chExt cx="6509246" cy="24296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Masuk ke terminal dan ketik ipconfig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4692" y="5212865"/>
            <a:ext cx="4881934" cy="1822227"/>
            <a:chOff x="0" y="0"/>
            <a:chExt cx="6509246" cy="24296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user untuk pengguna 3(replika) dan beri akses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212865"/>
            <a:ext cx="6124150" cy="964554"/>
          </a:xfrm>
          <a:custGeom>
            <a:avLst/>
            <a:gdLst/>
            <a:ahLst/>
            <a:cxnLst/>
            <a:rect r="r" b="b" t="t" l="l"/>
            <a:pathLst>
              <a:path h="964554" w="6124150">
                <a:moveTo>
                  <a:pt x="0" y="0"/>
                </a:moveTo>
                <a:lnTo>
                  <a:pt x="6124150" y="0"/>
                </a:lnTo>
                <a:lnTo>
                  <a:pt x="6124150" y="964554"/>
                </a:lnTo>
                <a:lnTo>
                  <a:pt x="0" y="96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1019" y="6384022"/>
            <a:ext cx="6124150" cy="550366"/>
          </a:xfrm>
          <a:custGeom>
            <a:avLst/>
            <a:gdLst/>
            <a:ahLst/>
            <a:cxnLst/>
            <a:rect r="r" b="b" t="t" l="l"/>
            <a:pathLst>
              <a:path h="550366" w="6124150">
                <a:moveTo>
                  <a:pt x="0" y="0"/>
                </a:moveTo>
                <a:lnTo>
                  <a:pt x="6124151" y="0"/>
                </a:lnTo>
                <a:lnTo>
                  <a:pt x="6124151" y="550366"/>
                </a:lnTo>
                <a:lnTo>
                  <a:pt x="0" y="55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0993" r="-84535" b="-68404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The Profit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74720" y="3115198"/>
            <a:ext cx="6178131" cy="1159250"/>
          </a:xfrm>
          <a:custGeom>
            <a:avLst/>
            <a:gdLst/>
            <a:ahLst/>
            <a:cxnLst/>
            <a:rect r="r" b="b" t="t" l="l"/>
            <a:pathLst>
              <a:path h="1159250" w="6178131">
                <a:moveTo>
                  <a:pt x="0" y="0"/>
                </a:moveTo>
                <a:lnTo>
                  <a:pt x="6178130" y="0"/>
                </a:lnTo>
                <a:lnTo>
                  <a:pt x="6178130" y="1159251"/>
                </a:lnTo>
                <a:lnTo>
                  <a:pt x="0" y="1159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99779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624692" y="2871322"/>
            <a:ext cx="4881934" cy="1403127"/>
            <a:chOff x="0" y="0"/>
            <a:chExt cx="6509246" cy="187083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509246" cy="1870836"/>
              <a:chOff x="0" y="0"/>
              <a:chExt cx="1624330" cy="46685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1910" y="43180"/>
                <a:ext cx="1576070" cy="418592"/>
              </a:xfrm>
              <a:custGeom>
                <a:avLst/>
                <a:gdLst/>
                <a:ahLst/>
                <a:cxnLst/>
                <a:rect r="r" b="b" t="t" l="l"/>
                <a:pathLst>
                  <a:path h="418592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418592"/>
                    </a:lnTo>
                    <a:lnTo>
                      <a:pt x="0" y="418592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35560" y="35560"/>
                <a:ext cx="1588770" cy="431292"/>
              </a:xfrm>
              <a:custGeom>
                <a:avLst/>
                <a:gdLst/>
                <a:ahLst/>
                <a:cxnLst/>
                <a:rect r="r" b="b" t="t" l="l"/>
                <a:pathLst>
                  <a:path h="431292" w="1588770">
                    <a:moveTo>
                      <a:pt x="1588770" y="431292"/>
                    </a:moveTo>
                    <a:lnTo>
                      <a:pt x="0" y="431292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431292"/>
                    </a:lnTo>
                    <a:close/>
                    <a:moveTo>
                      <a:pt x="12700" y="418592"/>
                    </a:moveTo>
                    <a:lnTo>
                      <a:pt x="1576070" y="418592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4185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76070" cy="418592"/>
              </a:xfrm>
              <a:custGeom>
                <a:avLst/>
                <a:gdLst/>
                <a:ahLst/>
                <a:cxnLst/>
                <a:rect r="r" b="b" t="t" l="l"/>
                <a:pathLst>
                  <a:path h="418592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418592"/>
                    </a:lnTo>
                    <a:lnTo>
                      <a:pt x="0" y="418592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242957" y="447957"/>
              <a:ext cx="602333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Masuk ke server database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The Profit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96923" y="2936252"/>
            <a:ext cx="4881934" cy="1822227"/>
            <a:chOff x="0" y="0"/>
            <a:chExt cx="6509246" cy="242963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Database db_toko dan coba membuat table 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213610"/>
            <a:ext cx="6146470" cy="3457389"/>
          </a:xfrm>
          <a:custGeom>
            <a:avLst/>
            <a:gdLst/>
            <a:ahLst/>
            <a:cxnLst/>
            <a:rect r="r" b="b" t="t" l="l"/>
            <a:pathLst>
              <a:path h="3457389" w="6146470">
                <a:moveTo>
                  <a:pt x="0" y="0"/>
                </a:moveTo>
                <a:lnTo>
                  <a:pt x="6146470" y="0"/>
                </a:lnTo>
                <a:lnTo>
                  <a:pt x="6146470" y="3457389"/>
                </a:lnTo>
                <a:lnTo>
                  <a:pt x="0" y="345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4803" y="6680649"/>
            <a:ext cx="7589692" cy="1768205"/>
          </a:xfrm>
          <a:custGeom>
            <a:avLst/>
            <a:gdLst/>
            <a:ahLst/>
            <a:cxnLst/>
            <a:rect r="r" b="b" t="t" l="l"/>
            <a:pathLst>
              <a:path h="1768205" w="7589692">
                <a:moveTo>
                  <a:pt x="0" y="0"/>
                </a:moveTo>
                <a:lnTo>
                  <a:pt x="7589692" y="0"/>
                </a:lnTo>
                <a:lnTo>
                  <a:pt x="7589692" y="1768205"/>
                </a:lnTo>
                <a:lnTo>
                  <a:pt x="0" y="176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238" r="-48902" b="-75276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747108" y="6785424"/>
            <a:ext cx="4881934" cy="1403127"/>
            <a:chOff x="0" y="0"/>
            <a:chExt cx="6509246" cy="18708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509246" cy="1870836"/>
              <a:chOff x="0" y="0"/>
              <a:chExt cx="1624330" cy="46685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1910" y="43180"/>
                <a:ext cx="1576070" cy="418592"/>
              </a:xfrm>
              <a:custGeom>
                <a:avLst/>
                <a:gdLst/>
                <a:ahLst/>
                <a:cxnLst/>
                <a:rect r="r" b="b" t="t" l="l"/>
                <a:pathLst>
                  <a:path h="418592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418592"/>
                    </a:lnTo>
                    <a:lnTo>
                      <a:pt x="0" y="418592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35560" y="35560"/>
                <a:ext cx="1588770" cy="431292"/>
              </a:xfrm>
              <a:custGeom>
                <a:avLst/>
                <a:gdLst/>
                <a:ahLst/>
                <a:cxnLst/>
                <a:rect r="r" b="b" t="t" l="l"/>
                <a:pathLst>
                  <a:path h="431292" w="1588770">
                    <a:moveTo>
                      <a:pt x="1588770" y="431292"/>
                    </a:moveTo>
                    <a:lnTo>
                      <a:pt x="0" y="431292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431292"/>
                    </a:lnTo>
                    <a:close/>
                    <a:moveTo>
                      <a:pt x="12700" y="418592"/>
                    </a:moveTo>
                    <a:lnTo>
                      <a:pt x="1576070" y="418592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4185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76070" cy="418592"/>
              </a:xfrm>
              <a:custGeom>
                <a:avLst/>
                <a:gdLst/>
                <a:ahLst/>
                <a:cxnLst/>
                <a:rect r="r" b="b" t="t" l="l"/>
                <a:pathLst>
                  <a:path h="418592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418592"/>
                    </a:lnTo>
                    <a:lnTo>
                      <a:pt x="0" y="418592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42957" y="447957"/>
              <a:ext cx="602333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Show master status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88015" y="8198532"/>
            <a:ext cx="4881934" cy="1822227"/>
            <a:chOff x="0" y="0"/>
            <a:chExt cx="6509246" cy="24296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user untuk pengguna 1(web) dan memberi akses 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8532285"/>
            <a:ext cx="7589692" cy="1452031"/>
          </a:xfrm>
          <a:custGeom>
            <a:avLst/>
            <a:gdLst/>
            <a:ahLst/>
            <a:cxnLst/>
            <a:rect r="r" b="b" t="t" l="l"/>
            <a:pathLst>
              <a:path h="1452031" w="7589692">
                <a:moveTo>
                  <a:pt x="0" y="0"/>
                </a:moveTo>
                <a:lnTo>
                  <a:pt x="7589692" y="0"/>
                </a:lnTo>
                <a:lnTo>
                  <a:pt x="7589692" y="1452030"/>
                </a:lnTo>
                <a:lnTo>
                  <a:pt x="0" y="145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089" r="0" b="-9692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991196"/>
            <a:ext cx="6018718" cy="3152304"/>
          </a:xfrm>
          <a:custGeom>
            <a:avLst/>
            <a:gdLst/>
            <a:ahLst/>
            <a:cxnLst/>
            <a:rect r="r" b="b" t="t" l="l"/>
            <a:pathLst>
              <a:path h="3152304" w="6018718">
                <a:moveTo>
                  <a:pt x="0" y="0"/>
                </a:moveTo>
                <a:lnTo>
                  <a:pt x="6018718" y="0"/>
                </a:lnTo>
                <a:lnTo>
                  <a:pt x="6018718" y="3152304"/>
                </a:lnTo>
                <a:lnTo>
                  <a:pt x="0" y="3152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8361" y="2213610"/>
            <a:ext cx="4881934" cy="2241327"/>
            <a:chOff x="0" y="0"/>
            <a:chExt cx="6509246" cy="298843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509246" cy="2988436"/>
              <a:chOff x="0" y="0"/>
              <a:chExt cx="1624330" cy="7457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1910" y="4318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35560" y="35560"/>
                <a:ext cx="1588770" cy="710180"/>
              </a:xfrm>
              <a:custGeom>
                <a:avLst/>
                <a:gdLst/>
                <a:ahLst/>
                <a:cxnLst/>
                <a:rect r="r" b="b" t="t" l="l"/>
                <a:pathLst>
                  <a:path h="710180" w="1588770">
                    <a:moveTo>
                      <a:pt x="1588770" y="710180"/>
                    </a:moveTo>
                    <a:lnTo>
                      <a:pt x="0" y="710180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0180"/>
                    </a:lnTo>
                    <a:close/>
                    <a:moveTo>
                      <a:pt x="12700" y="697480"/>
                    </a:moveTo>
                    <a:lnTo>
                      <a:pt x="1576070" y="697480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7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42957" y="447957"/>
              <a:ext cx="602333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Membuka mysql lalu masuk ke my.ini dan tambahkan binlog_do_db=db_toko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5477253"/>
            <a:ext cx="6430686" cy="2721279"/>
          </a:xfrm>
          <a:custGeom>
            <a:avLst/>
            <a:gdLst/>
            <a:ahLst/>
            <a:cxnLst/>
            <a:rect r="r" b="b" t="t" l="l"/>
            <a:pathLst>
              <a:path h="2721279" w="6430686">
                <a:moveTo>
                  <a:pt x="0" y="0"/>
                </a:moveTo>
                <a:lnTo>
                  <a:pt x="6430686" y="0"/>
                </a:lnTo>
                <a:lnTo>
                  <a:pt x="6430686" y="2721279"/>
                </a:lnTo>
                <a:lnTo>
                  <a:pt x="0" y="2721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3601" r="-75739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The Profit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318536" y="5226462"/>
            <a:ext cx="4881934" cy="2660427"/>
            <a:chOff x="0" y="0"/>
            <a:chExt cx="6509246" cy="354723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509246" cy="3547236"/>
              <a:chOff x="0" y="0"/>
              <a:chExt cx="1624330" cy="88518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1910" y="4318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35560" y="35560"/>
                <a:ext cx="1588770" cy="849624"/>
              </a:xfrm>
              <a:custGeom>
                <a:avLst/>
                <a:gdLst/>
                <a:ahLst/>
                <a:cxnLst/>
                <a:rect r="r" b="b" t="t" l="l"/>
                <a:pathLst>
                  <a:path h="849624" w="1588770">
                    <a:moveTo>
                      <a:pt x="1588770" y="849624"/>
                    </a:moveTo>
                    <a:lnTo>
                      <a:pt x="0" y="849624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849624"/>
                    </a:lnTo>
                    <a:close/>
                    <a:moveTo>
                      <a:pt x="12700" y="836924"/>
                    </a:moveTo>
                    <a:lnTo>
                      <a:pt x="1576070" y="836924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8369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242957" y="447957"/>
              <a:ext cx="602333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Setelah di tambahkan binlog_do_db=db_toko tampilannya kaanberubah ada db_toko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23276" y="4018600"/>
            <a:ext cx="6626920" cy="3042461"/>
            <a:chOff x="0" y="0"/>
            <a:chExt cx="8835893" cy="405661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835893" cy="4056614"/>
              <a:chOff x="0" y="0"/>
              <a:chExt cx="1624330" cy="7457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588770" cy="710180"/>
              </a:xfrm>
              <a:custGeom>
                <a:avLst/>
                <a:gdLst/>
                <a:ahLst/>
                <a:cxnLst/>
                <a:rect r="r" b="b" t="t" l="l"/>
                <a:pathLst>
                  <a:path h="710180" w="1588770">
                    <a:moveTo>
                      <a:pt x="1588770" y="710180"/>
                    </a:moveTo>
                    <a:lnTo>
                      <a:pt x="0" y="710180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0180"/>
                    </a:lnTo>
                    <a:close/>
                    <a:moveTo>
                      <a:pt x="12700" y="697480"/>
                    </a:moveTo>
                    <a:lnTo>
                      <a:pt x="1576070" y="697480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7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29799" y="606047"/>
              <a:ext cx="8176294" cy="223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table, desc, show table, insert into, dan select * from pada db_toko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536571"/>
            <a:ext cx="6200902" cy="3488008"/>
          </a:xfrm>
          <a:custGeom>
            <a:avLst/>
            <a:gdLst/>
            <a:ahLst/>
            <a:cxnLst/>
            <a:rect r="r" b="b" t="t" l="l"/>
            <a:pathLst>
              <a:path h="3488008" w="6200902">
                <a:moveTo>
                  <a:pt x="0" y="0"/>
                </a:moveTo>
                <a:lnTo>
                  <a:pt x="6200902" y="0"/>
                </a:lnTo>
                <a:lnTo>
                  <a:pt x="6200902" y="3488007"/>
                </a:lnTo>
                <a:lnTo>
                  <a:pt x="0" y="348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6467335"/>
            <a:ext cx="6845336" cy="3005020"/>
          </a:xfrm>
          <a:custGeom>
            <a:avLst/>
            <a:gdLst/>
            <a:ahLst/>
            <a:cxnLst/>
            <a:rect r="r" b="b" t="t" l="l"/>
            <a:pathLst>
              <a:path h="3005020" w="6845336">
                <a:moveTo>
                  <a:pt x="0" y="0"/>
                </a:moveTo>
                <a:lnTo>
                  <a:pt x="6845336" y="0"/>
                </a:lnTo>
                <a:lnTo>
                  <a:pt x="6845336" y="3005020"/>
                </a:lnTo>
                <a:lnTo>
                  <a:pt x="0" y="300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184" r="-3203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The Profit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9124" y="1833418"/>
            <a:ext cx="8448988" cy="4987648"/>
          </a:xfrm>
          <a:custGeom>
            <a:avLst/>
            <a:gdLst/>
            <a:ahLst/>
            <a:cxnLst/>
            <a:rect r="r" b="b" t="t" l="l"/>
            <a:pathLst>
              <a:path h="4987648" w="8448988">
                <a:moveTo>
                  <a:pt x="0" y="0"/>
                </a:moveTo>
                <a:lnTo>
                  <a:pt x="8448988" y="0"/>
                </a:lnTo>
                <a:lnTo>
                  <a:pt x="8448988" y="4987649"/>
                </a:lnTo>
                <a:lnTo>
                  <a:pt x="0" y="4987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6508" b="-881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39151" y="5016936"/>
            <a:ext cx="8860356" cy="5270064"/>
          </a:xfrm>
          <a:custGeom>
            <a:avLst/>
            <a:gdLst/>
            <a:ahLst/>
            <a:cxnLst/>
            <a:rect r="r" b="b" t="t" l="l"/>
            <a:pathLst>
              <a:path h="5270064" w="8860356">
                <a:moveTo>
                  <a:pt x="0" y="0"/>
                </a:moveTo>
                <a:lnTo>
                  <a:pt x="8860356" y="0"/>
                </a:lnTo>
                <a:lnTo>
                  <a:pt x="8860356" y="5270064"/>
                </a:lnTo>
                <a:lnTo>
                  <a:pt x="0" y="5270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7879" b="-4054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39124" y="7211592"/>
            <a:ext cx="6626920" cy="2473559"/>
            <a:chOff x="0" y="0"/>
            <a:chExt cx="8835893" cy="329807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835893" cy="3298078"/>
              <a:chOff x="0" y="0"/>
              <a:chExt cx="1624330" cy="60629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29799" y="606047"/>
              <a:ext cx="8176294" cy="1473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Cari server-id = 2, hapus tanda # di depan server-id = 2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403636" y="6821067"/>
            <a:ext cx="1597924" cy="2343622"/>
          </a:xfrm>
          <a:custGeom>
            <a:avLst/>
            <a:gdLst/>
            <a:ahLst/>
            <a:cxnLst/>
            <a:rect r="r" b="b" t="t" l="l"/>
            <a:pathLst>
              <a:path h="2343622" w="1597924">
                <a:moveTo>
                  <a:pt x="0" y="0"/>
                </a:moveTo>
                <a:lnTo>
                  <a:pt x="1597924" y="0"/>
                </a:lnTo>
                <a:lnTo>
                  <a:pt x="1597924" y="2343622"/>
                </a:lnTo>
                <a:lnTo>
                  <a:pt x="0" y="2343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001560" y="2157593"/>
            <a:ext cx="1792049" cy="534356"/>
          </a:xfrm>
          <a:custGeom>
            <a:avLst/>
            <a:gdLst/>
            <a:ahLst/>
            <a:cxnLst/>
            <a:rect r="r" b="b" t="t" l="l"/>
            <a:pathLst>
              <a:path h="534356" w="1792049">
                <a:moveTo>
                  <a:pt x="0" y="0"/>
                </a:moveTo>
                <a:lnTo>
                  <a:pt x="1792049" y="0"/>
                </a:lnTo>
                <a:lnTo>
                  <a:pt x="1792049" y="534356"/>
                </a:lnTo>
                <a:lnTo>
                  <a:pt x="0" y="534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907909" y="1993366"/>
            <a:ext cx="6626920" cy="2473559"/>
            <a:chOff x="0" y="0"/>
            <a:chExt cx="8835893" cy="329807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835893" cy="3298078"/>
              <a:chOff x="0" y="0"/>
              <a:chExt cx="1624330" cy="60629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329799" y="606047"/>
              <a:ext cx="8176294" cy="1473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Buka config mysql buka my.ini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01560" y="2157593"/>
            <a:ext cx="1792049" cy="534356"/>
          </a:xfrm>
          <a:custGeom>
            <a:avLst/>
            <a:gdLst/>
            <a:ahLst/>
            <a:cxnLst/>
            <a:rect r="r" b="b" t="t" l="l"/>
            <a:pathLst>
              <a:path h="534356" w="1792049">
                <a:moveTo>
                  <a:pt x="0" y="0"/>
                </a:moveTo>
                <a:lnTo>
                  <a:pt x="1792049" y="0"/>
                </a:lnTo>
                <a:lnTo>
                  <a:pt x="1792049" y="534356"/>
                </a:lnTo>
                <a:lnTo>
                  <a:pt x="0" y="53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11073" y="1966655"/>
            <a:ext cx="6626920" cy="3050255"/>
            <a:chOff x="0" y="0"/>
            <a:chExt cx="8835893" cy="406700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835893" cy="4067006"/>
              <a:chOff x="0" y="0"/>
              <a:chExt cx="1624330" cy="74765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1910" y="43180"/>
                <a:ext cx="1576070" cy="699391"/>
              </a:xfrm>
              <a:custGeom>
                <a:avLst/>
                <a:gdLst/>
                <a:ahLst/>
                <a:cxnLst/>
                <a:rect r="r" b="b" t="t" l="l"/>
                <a:pathLst>
                  <a:path h="699391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9391"/>
                    </a:lnTo>
                    <a:lnTo>
                      <a:pt x="0" y="699391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5560" y="35560"/>
                <a:ext cx="1588770" cy="712091"/>
              </a:xfrm>
              <a:custGeom>
                <a:avLst/>
                <a:gdLst/>
                <a:ahLst/>
                <a:cxnLst/>
                <a:rect r="r" b="b" t="t" l="l"/>
                <a:pathLst>
                  <a:path h="712091" w="1588770">
                    <a:moveTo>
                      <a:pt x="1588770" y="712091"/>
                    </a:moveTo>
                    <a:lnTo>
                      <a:pt x="0" y="712091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2091"/>
                    </a:lnTo>
                    <a:close/>
                    <a:moveTo>
                      <a:pt x="12700" y="699391"/>
                    </a:moveTo>
                    <a:lnTo>
                      <a:pt x="1576070" y="699391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939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76070" cy="699391"/>
              </a:xfrm>
              <a:custGeom>
                <a:avLst/>
                <a:gdLst/>
                <a:ahLst/>
                <a:cxnLst/>
                <a:rect r="r" b="b" t="t" l="l"/>
                <a:pathLst>
                  <a:path h="699391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9391"/>
                    </a:lnTo>
                    <a:lnTo>
                      <a:pt x="0" y="699391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29799" y="606047"/>
              <a:ext cx="8176294" cy="224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Mysql –u root –h 127.0.0.1 –P 3309 –p</a:t>
              </a:r>
            </a:p>
            <a:p>
              <a:pPr algn="l">
                <a:lnSpc>
                  <a:spcPts val="4560"/>
                </a:lnSpc>
              </a:pPr>
              <a:r>
                <a:rPr lang="en-US" sz="3257" b="true">
                  <a:solidFill>
                    <a:srgbClr val="2D262A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Kemudian stop slave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3195" y="1833418"/>
            <a:ext cx="11137877" cy="6351395"/>
          </a:xfrm>
          <a:custGeom>
            <a:avLst/>
            <a:gdLst/>
            <a:ahLst/>
            <a:cxnLst/>
            <a:rect r="r" b="b" t="t" l="l"/>
            <a:pathLst>
              <a:path h="6351395" w="11137877">
                <a:moveTo>
                  <a:pt x="0" y="0"/>
                </a:moveTo>
                <a:lnTo>
                  <a:pt x="11137878" y="0"/>
                </a:lnTo>
                <a:lnTo>
                  <a:pt x="11137878" y="6351395"/>
                </a:lnTo>
                <a:lnTo>
                  <a:pt x="0" y="635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8863" b="-16629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01560" y="2157593"/>
            <a:ext cx="1792049" cy="534356"/>
          </a:xfrm>
          <a:custGeom>
            <a:avLst/>
            <a:gdLst/>
            <a:ahLst/>
            <a:cxnLst/>
            <a:rect r="r" b="b" t="t" l="l"/>
            <a:pathLst>
              <a:path h="534356" w="1792049">
                <a:moveTo>
                  <a:pt x="0" y="0"/>
                </a:moveTo>
                <a:lnTo>
                  <a:pt x="1792049" y="0"/>
                </a:lnTo>
                <a:lnTo>
                  <a:pt x="1792049" y="534356"/>
                </a:lnTo>
                <a:lnTo>
                  <a:pt x="0" y="53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16062" y="7244539"/>
            <a:ext cx="16873100" cy="4193255"/>
            <a:chOff x="0" y="0"/>
            <a:chExt cx="22497467" cy="559100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97467" cy="5591006"/>
              <a:chOff x="0" y="0"/>
              <a:chExt cx="4135780" cy="102781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1910" y="43180"/>
                <a:ext cx="4087520" cy="979552"/>
              </a:xfrm>
              <a:custGeom>
                <a:avLst/>
                <a:gdLst/>
                <a:ahLst/>
                <a:cxnLst/>
                <a:rect r="r" b="b" t="t" l="l"/>
                <a:pathLst>
                  <a:path h="979552" w="4087520">
                    <a:moveTo>
                      <a:pt x="0" y="0"/>
                    </a:moveTo>
                    <a:lnTo>
                      <a:pt x="4087520" y="0"/>
                    </a:lnTo>
                    <a:lnTo>
                      <a:pt x="4087520" y="979552"/>
                    </a:lnTo>
                    <a:lnTo>
                      <a:pt x="0" y="979552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5560" y="35560"/>
                <a:ext cx="4100220" cy="992252"/>
              </a:xfrm>
              <a:custGeom>
                <a:avLst/>
                <a:gdLst/>
                <a:ahLst/>
                <a:cxnLst/>
                <a:rect r="r" b="b" t="t" l="l"/>
                <a:pathLst>
                  <a:path h="992252" w="4100220">
                    <a:moveTo>
                      <a:pt x="4100220" y="992252"/>
                    </a:moveTo>
                    <a:lnTo>
                      <a:pt x="0" y="992252"/>
                    </a:lnTo>
                    <a:lnTo>
                      <a:pt x="0" y="0"/>
                    </a:lnTo>
                    <a:lnTo>
                      <a:pt x="4100220" y="0"/>
                    </a:lnTo>
                    <a:lnTo>
                      <a:pt x="4100220" y="992252"/>
                    </a:lnTo>
                    <a:close/>
                    <a:moveTo>
                      <a:pt x="12700" y="979552"/>
                    </a:moveTo>
                    <a:lnTo>
                      <a:pt x="4087520" y="979552"/>
                    </a:lnTo>
                    <a:lnTo>
                      <a:pt x="4087520" y="12700"/>
                    </a:lnTo>
                    <a:lnTo>
                      <a:pt x="12700" y="12700"/>
                    </a:lnTo>
                    <a:lnTo>
                      <a:pt x="12700" y="979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087520" cy="979552"/>
              </a:xfrm>
              <a:custGeom>
                <a:avLst/>
                <a:gdLst/>
                <a:ahLst/>
                <a:cxnLst/>
                <a:rect r="r" b="b" t="t" l="l"/>
                <a:pathLst>
                  <a:path h="979552" w="4087520">
                    <a:moveTo>
                      <a:pt x="0" y="0"/>
                    </a:moveTo>
                    <a:lnTo>
                      <a:pt x="4087520" y="0"/>
                    </a:lnTo>
                    <a:lnTo>
                      <a:pt x="4087520" y="979552"/>
                    </a:lnTo>
                    <a:lnTo>
                      <a:pt x="0" y="979552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839717" y="606047"/>
              <a:ext cx="20818034" cy="3766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Change master to master_host = ’10.80.0.86’, master_user = ‘replication’, master_password = ‘54321’, master_log_file = ‘mysql-bin.000001’, master_log_pos = 342;</a:t>
              </a:r>
            </a:p>
            <a:p>
              <a:pPr algn="l">
                <a:lnSpc>
                  <a:spcPts val="4560"/>
                </a:lnSpc>
              </a:pPr>
              <a:r>
                <a:rPr lang="en-US" sz="3257" b="true">
                  <a:solidFill>
                    <a:srgbClr val="2D262A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Kemudian start slave.</a:t>
              </a:r>
            </a:p>
            <a:p>
              <a:pPr algn="l">
                <a:lnSpc>
                  <a:spcPts val="45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2157593"/>
            <a:ext cx="16660462" cy="4714214"/>
          </a:xfrm>
          <a:custGeom>
            <a:avLst/>
            <a:gdLst/>
            <a:ahLst/>
            <a:cxnLst/>
            <a:rect r="r" b="b" t="t" l="l"/>
            <a:pathLst>
              <a:path h="4714214" w="16660462">
                <a:moveTo>
                  <a:pt x="0" y="0"/>
                </a:moveTo>
                <a:lnTo>
                  <a:pt x="16660462" y="0"/>
                </a:lnTo>
                <a:lnTo>
                  <a:pt x="16660462" y="4714214"/>
                </a:lnTo>
                <a:lnTo>
                  <a:pt x="0" y="471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000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833418"/>
            <a:ext cx="13953270" cy="8156249"/>
          </a:xfrm>
          <a:custGeom>
            <a:avLst/>
            <a:gdLst/>
            <a:ahLst/>
            <a:cxnLst/>
            <a:rect r="r" b="b" t="t" l="l"/>
            <a:pathLst>
              <a:path h="8156249" w="13953270">
                <a:moveTo>
                  <a:pt x="0" y="0"/>
                </a:moveTo>
                <a:lnTo>
                  <a:pt x="13953270" y="0"/>
                </a:lnTo>
                <a:lnTo>
                  <a:pt x="13953270" y="8156249"/>
                </a:lnTo>
                <a:lnTo>
                  <a:pt x="0" y="8156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9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144152" y="2122582"/>
            <a:ext cx="4230295" cy="2021754"/>
            <a:chOff x="0" y="0"/>
            <a:chExt cx="5640394" cy="269567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640394" cy="2695672"/>
              <a:chOff x="0" y="0"/>
              <a:chExt cx="1036891" cy="49555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1910" y="43180"/>
                <a:ext cx="988631" cy="447294"/>
              </a:xfrm>
              <a:custGeom>
                <a:avLst/>
                <a:gdLst/>
                <a:ahLst/>
                <a:cxnLst/>
                <a:rect r="r" b="b" t="t" l="l"/>
                <a:pathLst>
                  <a:path h="447294" w="988631">
                    <a:moveTo>
                      <a:pt x="0" y="0"/>
                    </a:moveTo>
                    <a:lnTo>
                      <a:pt x="988631" y="0"/>
                    </a:lnTo>
                    <a:lnTo>
                      <a:pt x="988631" y="447294"/>
                    </a:lnTo>
                    <a:lnTo>
                      <a:pt x="0" y="44729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5560" y="35560"/>
                <a:ext cx="1001331" cy="459994"/>
              </a:xfrm>
              <a:custGeom>
                <a:avLst/>
                <a:gdLst/>
                <a:ahLst/>
                <a:cxnLst/>
                <a:rect r="r" b="b" t="t" l="l"/>
                <a:pathLst>
                  <a:path h="459994" w="1001331">
                    <a:moveTo>
                      <a:pt x="1001331" y="459994"/>
                    </a:moveTo>
                    <a:lnTo>
                      <a:pt x="0" y="459994"/>
                    </a:lnTo>
                    <a:lnTo>
                      <a:pt x="0" y="0"/>
                    </a:lnTo>
                    <a:lnTo>
                      <a:pt x="1001331" y="0"/>
                    </a:lnTo>
                    <a:lnTo>
                      <a:pt x="1001331" y="459994"/>
                    </a:lnTo>
                    <a:close/>
                    <a:moveTo>
                      <a:pt x="12700" y="447294"/>
                    </a:moveTo>
                    <a:lnTo>
                      <a:pt x="988631" y="447294"/>
                    </a:lnTo>
                    <a:lnTo>
                      <a:pt x="988631" y="12700"/>
                    </a:lnTo>
                    <a:lnTo>
                      <a:pt x="12700" y="12700"/>
                    </a:lnTo>
                    <a:lnTo>
                      <a:pt x="12700" y="4472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88631" cy="447294"/>
              </a:xfrm>
              <a:custGeom>
                <a:avLst/>
                <a:gdLst/>
                <a:ahLst/>
                <a:cxnLst/>
                <a:rect r="r" b="b" t="t" l="l"/>
                <a:pathLst>
                  <a:path h="447294" w="988631">
                    <a:moveTo>
                      <a:pt x="0" y="0"/>
                    </a:moveTo>
                    <a:lnTo>
                      <a:pt x="988631" y="0"/>
                    </a:lnTo>
                    <a:lnTo>
                      <a:pt x="988631" y="447294"/>
                    </a:lnTo>
                    <a:lnTo>
                      <a:pt x="0" y="44729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10527" y="596522"/>
              <a:ext cx="5219339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Error?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299603" y="4144337"/>
            <a:ext cx="1729296" cy="2413992"/>
          </a:xfrm>
          <a:custGeom>
            <a:avLst/>
            <a:gdLst/>
            <a:ahLst/>
            <a:cxnLst/>
            <a:rect r="r" b="b" t="t" l="l"/>
            <a:pathLst>
              <a:path h="2413992" w="1729296">
                <a:moveTo>
                  <a:pt x="0" y="0"/>
                </a:moveTo>
                <a:lnTo>
                  <a:pt x="1729296" y="0"/>
                </a:lnTo>
                <a:lnTo>
                  <a:pt x="1729296" y="2413991"/>
                </a:lnTo>
                <a:lnTo>
                  <a:pt x="0" y="241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5" y="1386840"/>
            <a:ext cx="7828632" cy="7050755"/>
            <a:chOff x="0" y="0"/>
            <a:chExt cx="10438176" cy="940100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438176" cy="9401006"/>
              <a:chOff x="0" y="0"/>
              <a:chExt cx="1918883" cy="172821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870623" cy="1679957"/>
              </a:xfrm>
              <a:custGeom>
                <a:avLst/>
                <a:gdLst/>
                <a:ahLst/>
                <a:cxnLst/>
                <a:rect r="r" b="b" t="t" l="l"/>
                <a:pathLst>
                  <a:path h="1679957" w="1870623">
                    <a:moveTo>
                      <a:pt x="0" y="0"/>
                    </a:moveTo>
                    <a:lnTo>
                      <a:pt x="1870623" y="0"/>
                    </a:lnTo>
                    <a:lnTo>
                      <a:pt x="1870623" y="1679957"/>
                    </a:lnTo>
                    <a:lnTo>
                      <a:pt x="0" y="1679957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883323" cy="1692657"/>
              </a:xfrm>
              <a:custGeom>
                <a:avLst/>
                <a:gdLst/>
                <a:ahLst/>
                <a:cxnLst/>
                <a:rect r="r" b="b" t="t" l="l"/>
                <a:pathLst>
                  <a:path h="1692657" w="1883323">
                    <a:moveTo>
                      <a:pt x="1883323" y="1692657"/>
                    </a:moveTo>
                    <a:lnTo>
                      <a:pt x="0" y="1692657"/>
                    </a:lnTo>
                    <a:lnTo>
                      <a:pt x="0" y="0"/>
                    </a:lnTo>
                    <a:lnTo>
                      <a:pt x="1883323" y="0"/>
                    </a:lnTo>
                    <a:lnTo>
                      <a:pt x="1883323" y="1692657"/>
                    </a:lnTo>
                    <a:close/>
                    <a:moveTo>
                      <a:pt x="12700" y="1679957"/>
                    </a:moveTo>
                    <a:lnTo>
                      <a:pt x="1870623" y="1679957"/>
                    </a:lnTo>
                    <a:lnTo>
                      <a:pt x="1870623" y="12700"/>
                    </a:lnTo>
                    <a:lnTo>
                      <a:pt x="12700" y="12700"/>
                    </a:lnTo>
                    <a:lnTo>
                      <a:pt x="12700" y="167995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70623" cy="1679957"/>
              </a:xfrm>
              <a:custGeom>
                <a:avLst/>
                <a:gdLst/>
                <a:ahLst/>
                <a:cxnLst/>
                <a:rect r="r" b="b" t="t" l="l"/>
                <a:pathLst>
                  <a:path h="1679957" w="1870623">
                    <a:moveTo>
                      <a:pt x="0" y="0"/>
                    </a:moveTo>
                    <a:lnTo>
                      <a:pt x="1870623" y="0"/>
                    </a:lnTo>
                    <a:lnTo>
                      <a:pt x="1870623" y="1679957"/>
                    </a:lnTo>
                    <a:lnTo>
                      <a:pt x="0" y="1679957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89604" y="606047"/>
              <a:ext cx="9658967" cy="7576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Slave: stop slave;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Master: flush logs;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Master: show master status; 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Slave: CHANGE MASTER TO MASTER_LOG_FILE='log-bin.000004', MASTER_LOG_POS=385;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Slave: start slave;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Slave: show slave status;</a:t>
              </a:r>
            </a:p>
            <a:p>
              <a:pPr algn="l">
                <a:lnSpc>
                  <a:spcPts val="45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316954" y="1642918"/>
            <a:ext cx="14412462" cy="8150178"/>
          </a:xfrm>
          <a:custGeom>
            <a:avLst/>
            <a:gdLst/>
            <a:ahLst/>
            <a:cxnLst/>
            <a:rect r="r" b="b" t="t" l="l"/>
            <a:pathLst>
              <a:path h="8150178" w="14412462">
                <a:moveTo>
                  <a:pt x="0" y="0"/>
                </a:moveTo>
                <a:lnTo>
                  <a:pt x="14412462" y="0"/>
                </a:lnTo>
                <a:lnTo>
                  <a:pt x="14412462" y="8150179"/>
                </a:lnTo>
                <a:lnTo>
                  <a:pt x="0" y="815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6531" y="4181520"/>
            <a:ext cx="18861063" cy="2806326"/>
            <a:chOff x="0" y="0"/>
            <a:chExt cx="4967523" cy="739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7523" cy="739115"/>
            </a:xfrm>
            <a:custGeom>
              <a:avLst/>
              <a:gdLst/>
              <a:ahLst/>
              <a:cxnLst/>
              <a:rect r="r" b="b" t="t" l="l"/>
              <a:pathLst>
                <a:path h="739115" w="4967523">
                  <a:moveTo>
                    <a:pt x="0" y="0"/>
                  </a:moveTo>
                  <a:lnTo>
                    <a:pt x="4967523" y="0"/>
                  </a:lnTo>
                  <a:lnTo>
                    <a:pt x="4967523" y="739115"/>
                  </a:lnTo>
                  <a:lnTo>
                    <a:pt x="0" y="739115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67523" cy="77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4497" y="3650729"/>
            <a:ext cx="4002989" cy="3783667"/>
            <a:chOff x="0" y="0"/>
            <a:chExt cx="1414611" cy="1337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4611" cy="1337105"/>
            </a:xfrm>
            <a:custGeom>
              <a:avLst/>
              <a:gdLst/>
              <a:ahLst/>
              <a:cxnLst/>
              <a:rect r="r" b="b" t="t" l="l"/>
              <a:pathLst>
                <a:path h="1337105" w="1414611">
                  <a:moveTo>
                    <a:pt x="707305" y="0"/>
                  </a:moveTo>
                  <a:cubicBezTo>
                    <a:pt x="316671" y="0"/>
                    <a:pt x="0" y="299321"/>
                    <a:pt x="0" y="668552"/>
                  </a:cubicBezTo>
                  <a:cubicBezTo>
                    <a:pt x="0" y="1037784"/>
                    <a:pt x="316671" y="1337105"/>
                    <a:pt x="707305" y="1337105"/>
                  </a:cubicBezTo>
                  <a:cubicBezTo>
                    <a:pt x="1097939" y="1337105"/>
                    <a:pt x="1414611" y="1037784"/>
                    <a:pt x="1414611" y="668552"/>
                  </a:cubicBezTo>
                  <a:cubicBezTo>
                    <a:pt x="1414611" y="299321"/>
                    <a:pt x="1097939" y="0"/>
                    <a:pt x="70730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7496" r="0" b="-23565"/>
              </a:stretch>
            </a:blipFill>
            <a:ln w="171450" cap="sq">
              <a:solidFill>
                <a:srgbClr val="EEEEEE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7143710" y="3692849"/>
            <a:ext cx="4002989" cy="3783667"/>
            <a:chOff x="0" y="0"/>
            <a:chExt cx="1414611" cy="1337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4611" cy="1337105"/>
            </a:xfrm>
            <a:custGeom>
              <a:avLst/>
              <a:gdLst/>
              <a:ahLst/>
              <a:cxnLst/>
              <a:rect r="r" b="b" t="t" l="l"/>
              <a:pathLst>
                <a:path h="1337105" w="1414611">
                  <a:moveTo>
                    <a:pt x="707305" y="0"/>
                  </a:moveTo>
                  <a:cubicBezTo>
                    <a:pt x="316671" y="0"/>
                    <a:pt x="0" y="299321"/>
                    <a:pt x="0" y="668552"/>
                  </a:cubicBezTo>
                  <a:cubicBezTo>
                    <a:pt x="0" y="1037784"/>
                    <a:pt x="316671" y="1337105"/>
                    <a:pt x="707305" y="1337105"/>
                  </a:cubicBezTo>
                  <a:cubicBezTo>
                    <a:pt x="1097939" y="1337105"/>
                    <a:pt x="1414611" y="1037784"/>
                    <a:pt x="1414611" y="668552"/>
                  </a:cubicBezTo>
                  <a:cubicBezTo>
                    <a:pt x="1414611" y="299321"/>
                    <a:pt x="1097939" y="0"/>
                    <a:pt x="70730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0348" r="-20290" b="-19334"/>
              </a:stretch>
            </a:blipFill>
            <a:ln w="171450" cap="sq">
              <a:solidFill>
                <a:srgbClr val="EEEEEE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920514" y="3650729"/>
            <a:ext cx="4002989" cy="3783667"/>
            <a:chOff x="0" y="0"/>
            <a:chExt cx="1414611" cy="13371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4611" cy="1337105"/>
            </a:xfrm>
            <a:custGeom>
              <a:avLst/>
              <a:gdLst/>
              <a:ahLst/>
              <a:cxnLst/>
              <a:rect r="r" b="b" t="t" l="l"/>
              <a:pathLst>
                <a:path h="1337105" w="1414611">
                  <a:moveTo>
                    <a:pt x="707305" y="0"/>
                  </a:moveTo>
                  <a:cubicBezTo>
                    <a:pt x="316671" y="0"/>
                    <a:pt x="0" y="299321"/>
                    <a:pt x="0" y="668552"/>
                  </a:cubicBezTo>
                  <a:cubicBezTo>
                    <a:pt x="0" y="1037784"/>
                    <a:pt x="316671" y="1337105"/>
                    <a:pt x="707305" y="1337105"/>
                  </a:cubicBezTo>
                  <a:cubicBezTo>
                    <a:pt x="1097939" y="1337105"/>
                    <a:pt x="1414611" y="1037784"/>
                    <a:pt x="1414611" y="668552"/>
                  </a:cubicBezTo>
                  <a:cubicBezTo>
                    <a:pt x="1414611" y="299321"/>
                    <a:pt x="1097939" y="0"/>
                    <a:pt x="707305" y="0"/>
                  </a:cubicBezTo>
                  <a:close/>
                </a:path>
              </a:pathLst>
            </a:custGeom>
            <a:blipFill>
              <a:blip r:embed="rId4"/>
              <a:stretch>
                <a:fillRect l="-4539" t="-39039" r="-7505" b="-19013"/>
              </a:stretch>
            </a:blipFill>
            <a:ln w="171450" cap="sq">
              <a:solidFill>
                <a:srgbClr val="EEEEEE"/>
              </a:solidFill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2057400" y="-80407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6230600" y="-4640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68578" y="1172724"/>
            <a:ext cx="10753253" cy="144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4"/>
              </a:lnSpc>
            </a:pPr>
            <a:r>
              <a:rPr lang="en-US" sz="9528">
                <a:solidFill>
                  <a:srgbClr val="545454"/>
                </a:solidFill>
                <a:latin typeface="Anton"/>
                <a:ea typeface="Anton"/>
                <a:cs typeface="Anton"/>
                <a:sym typeface="Anton"/>
              </a:rPr>
              <a:t>ANGGOTA KELOMPOK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70737" y="7767770"/>
            <a:ext cx="357802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Aidilia Fitriasari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0154" y="8383645"/>
            <a:ext cx="2411675" cy="63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243307062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49950" y="7767770"/>
            <a:ext cx="357802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Brelian Oktaviani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38765" y="8383571"/>
            <a:ext cx="2412880" cy="63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243307071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28128" y="7767770"/>
            <a:ext cx="43746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Pawestri Wahyuning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85458" y="8383645"/>
            <a:ext cx="2460004" cy="63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243307083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868842"/>
            <a:ext cx="9558534" cy="7389458"/>
          </a:xfrm>
          <a:custGeom>
            <a:avLst/>
            <a:gdLst/>
            <a:ahLst/>
            <a:cxnLst/>
            <a:rect r="r" b="b" t="t" l="l"/>
            <a:pathLst>
              <a:path h="7389458" w="9558534">
                <a:moveTo>
                  <a:pt x="0" y="0"/>
                </a:moveTo>
                <a:lnTo>
                  <a:pt x="9558534" y="0"/>
                </a:lnTo>
                <a:lnTo>
                  <a:pt x="9558534" y="7389458"/>
                </a:lnTo>
                <a:lnTo>
                  <a:pt x="0" y="7389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3851" b="-10000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2651" y="2236635"/>
            <a:ext cx="5821804" cy="4119258"/>
          </a:xfrm>
          <a:custGeom>
            <a:avLst/>
            <a:gdLst/>
            <a:ahLst/>
            <a:cxnLst/>
            <a:rect r="r" b="b" t="t" l="l"/>
            <a:pathLst>
              <a:path h="4119258" w="5821804">
                <a:moveTo>
                  <a:pt x="0" y="0"/>
                </a:moveTo>
                <a:lnTo>
                  <a:pt x="5821804" y="0"/>
                </a:lnTo>
                <a:lnTo>
                  <a:pt x="5821804" y="4119258"/>
                </a:lnTo>
                <a:lnTo>
                  <a:pt x="0" y="411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3258" b="-14989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469385" y="2236635"/>
            <a:ext cx="9789915" cy="7432084"/>
          </a:xfrm>
          <a:custGeom>
            <a:avLst/>
            <a:gdLst/>
            <a:ahLst/>
            <a:cxnLst/>
            <a:rect r="r" b="b" t="t" l="l"/>
            <a:pathLst>
              <a:path h="7432084" w="9789915">
                <a:moveTo>
                  <a:pt x="0" y="0"/>
                </a:moveTo>
                <a:lnTo>
                  <a:pt x="9789915" y="0"/>
                </a:lnTo>
                <a:lnTo>
                  <a:pt x="9789915" y="7432083"/>
                </a:lnTo>
                <a:lnTo>
                  <a:pt x="0" y="7432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3827" b="-6872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715157"/>
            <a:ext cx="8115300" cy="4105105"/>
          </a:xfrm>
          <a:custGeom>
            <a:avLst/>
            <a:gdLst/>
            <a:ahLst/>
            <a:cxnLst/>
            <a:rect r="r" b="b" t="t" l="l"/>
            <a:pathLst>
              <a:path h="4105105" w="8115300">
                <a:moveTo>
                  <a:pt x="0" y="0"/>
                </a:moveTo>
                <a:lnTo>
                  <a:pt x="8115300" y="0"/>
                </a:lnTo>
                <a:lnTo>
                  <a:pt x="8115300" y="4105105"/>
                </a:lnTo>
                <a:lnTo>
                  <a:pt x="0" y="4105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72" t="-21159" r="-23748" b="-2909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1574847"/>
            <a:ext cx="4881934" cy="2660427"/>
            <a:chOff x="0" y="0"/>
            <a:chExt cx="6509246" cy="354723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509246" cy="3547236"/>
              <a:chOff x="0" y="0"/>
              <a:chExt cx="1624330" cy="8851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1910" y="4318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5560" y="35560"/>
                <a:ext cx="1588770" cy="849624"/>
              </a:xfrm>
              <a:custGeom>
                <a:avLst/>
                <a:gdLst/>
                <a:ahLst/>
                <a:cxnLst/>
                <a:rect r="r" b="b" t="t" l="l"/>
                <a:pathLst>
                  <a:path h="849624" w="1588770">
                    <a:moveTo>
                      <a:pt x="1588770" y="849624"/>
                    </a:moveTo>
                    <a:lnTo>
                      <a:pt x="0" y="849624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849624"/>
                    </a:lnTo>
                    <a:close/>
                    <a:moveTo>
                      <a:pt x="12700" y="836924"/>
                    </a:moveTo>
                    <a:lnTo>
                      <a:pt x="1576070" y="836924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8369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42957" y="447957"/>
              <a:ext cx="602333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Masuk pada host menggunakan username dan password yang telah dibuat oleh user 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921784"/>
            <a:ext cx="8115300" cy="3548291"/>
          </a:xfrm>
          <a:custGeom>
            <a:avLst/>
            <a:gdLst/>
            <a:ahLst/>
            <a:cxnLst/>
            <a:rect r="r" b="b" t="t" l="l"/>
            <a:pathLst>
              <a:path h="3548291" w="8115300">
                <a:moveTo>
                  <a:pt x="0" y="0"/>
                </a:moveTo>
                <a:lnTo>
                  <a:pt x="8115300" y="0"/>
                </a:lnTo>
                <a:lnTo>
                  <a:pt x="8115300" y="3548290"/>
                </a:lnTo>
                <a:lnTo>
                  <a:pt x="0" y="3548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4994" b="-7367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69329" y="8086911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Terminal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00328" y="5921784"/>
            <a:ext cx="4881934" cy="2241327"/>
            <a:chOff x="0" y="0"/>
            <a:chExt cx="6509246" cy="298843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509246" cy="2988436"/>
              <a:chOff x="0" y="0"/>
              <a:chExt cx="1624330" cy="74574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1910" y="4318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35560" y="35560"/>
                <a:ext cx="1588770" cy="710180"/>
              </a:xfrm>
              <a:custGeom>
                <a:avLst/>
                <a:gdLst/>
                <a:ahLst/>
                <a:cxnLst/>
                <a:rect r="r" b="b" t="t" l="l"/>
                <a:pathLst>
                  <a:path h="710180" w="1588770">
                    <a:moveTo>
                      <a:pt x="1588770" y="710180"/>
                    </a:moveTo>
                    <a:lnTo>
                      <a:pt x="0" y="710180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0180"/>
                    </a:lnTo>
                    <a:close/>
                    <a:moveTo>
                      <a:pt x="12700" y="697480"/>
                    </a:moveTo>
                    <a:lnTo>
                      <a:pt x="1576070" y="697480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7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42957" y="447957"/>
              <a:ext cx="602333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Ketikan “php yii serve” pada terminal di dalam folder “basic”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775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833418"/>
            <a:ext cx="6529335" cy="3672751"/>
          </a:xfrm>
          <a:custGeom>
            <a:avLst/>
            <a:gdLst/>
            <a:ahLst/>
            <a:cxnLst/>
            <a:rect r="r" b="b" t="t" l="l"/>
            <a:pathLst>
              <a:path h="3672751" w="6529335">
                <a:moveTo>
                  <a:pt x="0" y="0"/>
                </a:moveTo>
                <a:lnTo>
                  <a:pt x="6529335" y="0"/>
                </a:lnTo>
                <a:lnTo>
                  <a:pt x="6529335" y="3672751"/>
                </a:lnTo>
                <a:lnTo>
                  <a:pt x="0" y="3672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665751"/>
            <a:ext cx="6529335" cy="3672751"/>
          </a:xfrm>
          <a:custGeom>
            <a:avLst/>
            <a:gdLst/>
            <a:ahLst/>
            <a:cxnLst/>
            <a:rect r="r" b="b" t="t" l="l"/>
            <a:pathLst>
              <a:path h="3672751" w="6529335">
                <a:moveTo>
                  <a:pt x="0" y="0"/>
                </a:moveTo>
                <a:lnTo>
                  <a:pt x="6529335" y="0"/>
                </a:lnTo>
                <a:lnTo>
                  <a:pt x="6529335" y="3672751"/>
                </a:lnTo>
                <a:lnTo>
                  <a:pt x="0" y="3672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558035" y="1833418"/>
            <a:ext cx="4881934" cy="2660427"/>
            <a:chOff x="0" y="0"/>
            <a:chExt cx="6509246" cy="354723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509246" cy="3547236"/>
              <a:chOff x="0" y="0"/>
              <a:chExt cx="1624330" cy="88518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1910" y="4318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35560" y="35560"/>
                <a:ext cx="1588770" cy="849624"/>
              </a:xfrm>
              <a:custGeom>
                <a:avLst/>
                <a:gdLst/>
                <a:ahLst/>
                <a:cxnLst/>
                <a:rect r="r" b="b" t="t" l="l"/>
                <a:pathLst>
                  <a:path h="849624" w="1588770">
                    <a:moveTo>
                      <a:pt x="1588770" y="849624"/>
                    </a:moveTo>
                    <a:lnTo>
                      <a:pt x="0" y="849624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849624"/>
                    </a:lnTo>
                    <a:close/>
                    <a:moveTo>
                      <a:pt x="12700" y="836924"/>
                    </a:moveTo>
                    <a:lnTo>
                      <a:pt x="1576070" y="836924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8369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42957" y="447957"/>
              <a:ext cx="602333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Masuk pada chrome lalu paste “http://localhost:8080/ “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54575" y="5867866"/>
            <a:ext cx="4385394" cy="3519256"/>
            <a:chOff x="0" y="0"/>
            <a:chExt cx="5847192" cy="469234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847192" cy="4692342"/>
              <a:chOff x="0" y="0"/>
              <a:chExt cx="1624330" cy="130351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1910" y="43180"/>
                <a:ext cx="1576070" cy="1255256"/>
              </a:xfrm>
              <a:custGeom>
                <a:avLst/>
                <a:gdLst/>
                <a:ahLst/>
                <a:cxnLst/>
                <a:rect r="r" b="b" t="t" l="l"/>
                <a:pathLst>
                  <a:path h="125525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1255256"/>
                    </a:lnTo>
                    <a:lnTo>
                      <a:pt x="0" y="125525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35560" y="35560"/>
                <a:ext cx="1588770" cy="1267956"/>
              </a:xfrm>
              <a:custGeom>
                <a:avLst/>
                <a:gdLst/>
                <a:ahLst/>
                <a:cxnLst/>
                <a:rect r="r" b="b" t="t" l="l"/>
                <a:pathLst>
                  <a:path h="1267956" w="1588770">
                    <a:moveTo>
                      <a:pt x="1588770" y="1267956"/>
                    </a:moveTo>
                    <a:lnTo>
                      <a:pt x="0" y="126795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1267956"/>
                    </a:lnTo>
                    <a:close/>
                    <a:moveTo>
                      <a:pt x="12700" y="1255256"/>
                    </a:moveTo>
                    <a:lnTo>
                      <a:pt x="1576070" y="125525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125525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76070" cy="1255256"/>
              </a:xfrm>
              <a:custGeom>
                <a:avLst/>
                <a:gdLst/>
                <a:ahLst/>
                <a:cxnLst/>
                <a:rect r="r" b="b" t="t" l="l"/>
                <a:pathLst>
                  <a:path h="125525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1255256"/>
                    </a:lnTo>
                    <a:lnTo>
                      <a:pt x="0" y="125525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18246" y="397552"/>
              <a:ext cx="5410700" cy="3488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18"/>
                </a:lnSpc>
              </a:pPr>
              <a:r>
                <a:rPr lang="en-US" sz="2155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Kemudian ketikan “http://localhost:8080/index.</a:t>
              </a:r>
            </a:p>
            <a:p>
              <a:pPr algn="l">
                <a:lnSpc>
                  <a:spcPts val="3018"/>
                </a:lnSpc>
              </a:pPr>
              <a:r>
                <a:rPr lang="en-US" sz="2155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php?r=gii “ kemudian klik “Start” pada “Model Generator”</a:t>
              </a:r>
            </a:p>
            <a:p>
              <a:pPr algn="l">
                <a:lnSpc>
                  <a:spcPts val="3018"/>
                </a:lnSpc>
              </a:pPr>
            </a:p>
            <a:p>
              <a:pPr algn="l">
                <a:lnSpc>
                  <a:spcPts val="3018"/>
                </a:lnSpc>
              </a:pPr>
              <a:r>
                <a:rPr lang="en-US" sz="2155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69329" y="8171085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Laman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642918"/>
            <a:ext cx="6915022" cy="3643857"/>
          </a:xfrm>
          <a:custGeom>
            <a:avLst/>
            <a:gdLst/>
            <a:ahLst/>
            <a:cxnLst/>
            <a:rect r="r" b="b" t="t" l="l"/>
            <a:pathLst>
              <a:path h="3643857" w="6915022">
                <a:moveTo>
                  <a:pt x="0" y="0"/>
                </a:moveTo>
                <a:lnTo>
                  <a:pt x="6915022" y="0"/>
                </a:lnTo>
                <a:lnTo>
                  <a:pt x="6915022" y="3643857"/>
                </a:lnTo>
                <a:lnTo>
                  <a:pt x="0" y="364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74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477275"/>
            <a:ext cx="6915022" cy="3889700"/>
          </a:xfrm>
          <a:custGeom>
            <a:avLst/>
            <a:gdLst/>
            <a:ahLst/>
            <a:cxnLst/>
            <a:rect r="r" b="b" t="t" l="l"/>
            <a:pathLst>
              <a:path h="3889700" w="6915022">
                <a:moveTo>
                  <a:pt x="0" y="0"/>
                </a:moveTo>
                <a:lnTo>
                  <a:pt x="6915022" y="0"/>
                </a:lnTo>
                <a:lnTo>
                  <a:pt x="6915022" y="3889700"/>
                </a:lnTo>
                <a:lnTo>
                  <a:pt x="0" y="3889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43722" y="1642918"/>
            <a:ext cx="4881934" cy="2660427"/>
            <a:chOff x="0" y="0"/>
            <a:chExt cx="6509246" cy="354723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509246" cy="3547236"/>
              <a:chOff x="0" y="0"/>
              <a:chExt cx="1624330" cy="88518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1910" y="4318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35560" y="35560"/>
                <a:ext cx="1588770" cy="849624"/>
              </a:xfrm>
              <a:custGeom>
                <a:avLst/>
                <a:gdLst/>
                <a:ahLst/>
                <a:cxnLst/>
                <a:rect r="r" b="b" t="t" l="l"/>
                <a:pathLst>
                  <a:path h="849624" w="1588770">
                    <a:moveTo>
                      <a:pt x="1588770" y="849624"/>
                    </a:moveTo>
                    <a:lnTo>
                      <a:pt x="0" y="849624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849624"/>
                    </a:lnTo>
                    <a:close/>
                    <a:moveTo>
                      <a:pt x="12700" y="836924"/>
                    </a:moveTo>
                    <a:lnTo>
                      <a:pt x="1576070" y="836924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8369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42957" y="447957"/>
              <a:ext cx="602333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Pilih tabel, lalu isikan kolom kolom tersebut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43722" y="5992295"/>
            <a:ext cx="4881934" cy="1822227"/>
            <a:chOff x="0" y="0"/>
            <a:chExt cx="6509246" cy="242963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Tampilkan tabel yang telah dipilih dan diisi 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Produk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642918"/>
            <a:ext cx="7221465" cy="4062074"/>
          </a:xfrm>
          <a:custGeom>
            <a:avLst/>
            <a:gdLst/>
            <a:ahLst/>
            <a:cxnLst/>
            <a:rect r="r" b="b" t="t" l="l"/>
            <a:pathLst>
              <a:path h="4062074" w="7221465">
                <a:moveTo>
                  <a:pt x="0" y="0"/>
                </a:moveTo>
                <a:lnTo>
                  <a:pt x="7221465" y="0"/>
                </a:lnTo>
                <a:lnTo>
                  <a:pt x="7221465" y="4062075"/>
                </a:lnTo>
                <a:lnTo>
                  <a:pt x="0" y="406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895493"/>
            <a:ext cx="7221465" cy="4062074"/>
          </a:xfrm>
          <a:custGeom>
            <a:avLst/>
            <a:gdLst/>
            <a:ahLst/>
            <a:cxnLst/>
            <a:rect r="r" b="b" t="t" l="l"/>
            <a:pathLst>
              <a:path h="4062074" w="7221465">
                <a:moveTo>
                  <a:pt x="0" y="0"/>
                </a:moveTo>
                <a:lnTo>
                  <a:pt x="7221465" y="0"/>
                </a:lnTo>
                <a:lnTo>
                  <a:pt x="7221465" y="4062074"/>
                </a:lnTo>
                <a:lnTo>
                  <a:pt x="0" y="4062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Pemasok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862991"/>
            <a:ext cx="6865071" cy="3861602"/>
          </a:xfrm>
          <a:custGeom>
            <a:avLst/>
            <a:gdLst/>
            <a:ahLst/>
            <a:cxnLst/>
            <a:rect r="r" b="b" t="t" l="l"/>
            <a:pathLst>
              <a:path h="3861602" w="6865071">
                <a:moveTo>
                  <a:pt x="0" y="0"/>
                </a:moveTo>
                <a:lnTo>
                  <a:pt x="6865071" y="0"/>
                </a:lnTo>
                <a:lnTo>
                  <a:pt x="6865071" y="3861602"/>
                </a:lnTo>
                <a:lnTo>
                  <a:pt x="0" y="386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41161"/>
            <a:ext cx="6865071" cy="3861602"/>
          </a:xfrm>
          <a:custGeom>
            <a:avLst/>
            <a:gdLst/>
            <a:ahLst/>
            <a:cxnLst/>
            <a:rect r="r" b="b" t="t" l="l"/>
            <a:pathLst>
              <a:path h="3861602" w="6865071">
                <a:moveTo>
                  <a:pt x="0" y="0"/>
                </a:moveTo>
                <a:lnTo>
                  <a:pt x="6865071" y="0"/>
                </a:lnTo>
                <a:lnTo>
                  <a:pt x="6865071" y="3861603"/>
                </a:lnTo>
                <a:lnTo>
                  <a:pt x="0" y="386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Karyawan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647614"/>
            <a:ext cx="7027338" cy="3952878"/>
          </a:xfrm>
          <a:custGeom>
            <a:avLst/>
            <a:gdLst/>
            <a:ahLst/>
            <a:cxnLst/>
            <a:rect r="r" b="b" t="t" l="l"/>
            <a:pathLst>
              <a:path h="3952878" w="7027338">
                <a:moveTo>
                  <a:pt x="0" y="0"/>
                </a:moveTo>
                <a:lnTo>
                  <a:pt x="7027338" y="0"/>
                </a:lnTo>
                <a:lnTo>
                  <a:pt x="7027338" y="3952877"/>
                </a:lnTo>
                <a:lnTo>
                  <a:pt x="0" y="395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11334"/>
            <a:ext cx="7027338" cy="3952878"/>
          </a:xfrm>
          <a:custGeom>
            <a:avLst/>
            <a:gdLst/>
            <a:ahLst/>
            <a:cxnLst/>
            <a:rect r="r" b="b" t="t" l="l"/>
            <a:pathLst>
              <a:path h="3952878" w="7027338">
                <a:moveTo>
                  <a:pt x="0" y="0"/>
                </a:moveTo>
                <a:lnTo>
                  <a:pt x="7027338" y="0"/>
                </a:lnTo>
                <a:lnTo>
                  <a:pt x="7027338" y="3952877"/>
                </a:lnTo>
                <a:lnTo>
                  <a:pt x="0" y="3952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Stok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626071"/>
            <a:ext cx="7274091" cy="4091676"/>
          </a:xfrm>
          <a:custGeom>
            <a:avLst/>
            <a:gdLst/>
            <a:ahLst/>
            <a:cxnLst/>
            <a:rect r="r" b="b" t="t" l="l"/>
            <a:pathLst>
              <a:path h="4091676" w="7274091">
                <a:moveTo>
                  <a:pt x="0" y="0"/>
                </a:moveTo>
                <a:lnTo>
                  <a:pt x="7274091" y="0"/>
                </a:lnTo>
                <a:lnTo>
                  <a:pt x="7274091" y="4091676"/>
                </a:lnTo>
                <a:lnTo>
                  <a:pt x="0" y="4091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955872"/>
            <a:ext cx="7274091" cy="4091676"/>
          </a:xfrm>
          <a:custGeom>
            <a:avLst/>
            <a:gdLst/>
            <a:ahLst/>
            <a:cxnLst/>
            <a:rect r="r" b="b" t="t" l="l"/>
            <a:pathLst>
              <a:path h="4091676" w="7274091">
                <a:moveTo>
                  <a:pt x="0" y="0"/>
                </a:moveTo>
                <a:lnTo>
                  <a:pt x="7274091" y="0"/>
                </a:lnTo>
                <a:lnTo>
                  <a:pt x="7274091" y="4091676"/>
                </a:lnTo>
                <a:lnTo>
                  <a:pt x="0" y="4091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Transaksi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862991"/>
            <a:ext cx="6808747" cy="3829920"/>
          </a:xfrm>
          <a:custGeom>
            <a:avLst/>
            <a:gdLst/>
            <a:ahLst/>
            <a:cxnLst/>
            <a:rect r="r" b="b" t="t" l="l"/>
            <a:pathLst>
              <a:path h="3829920" w="6808747">
                <a:moveTo>
                  <a:pt x="0" y="0"/>
                </a:moveTo>
                <a:lnTo>
                  <a:pt x="6808747" y="0"/>
                </a:lnTo>
                <a:lnTo>
                  <a:pt x="6808747" y="3829920"/>
                </a:lnTo>
                <a:lnTo>
                  <a:pt x="0" y="3829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884513"/>
            <a:ext cx="6808747" cy="3829920"/>
          </a:xfrm>
          <a:custGeom>
            <a:avLst/>
            <a:gdLst/>
            <a:ahLst/>
            <a:cxnLst/>
            <a:rect r="r" b="b" t="t" l="l"/>
            <a:pathLst>
              <a:path h="3829920" w="6808747">
                <a:moveTo>
                  <a:pt x="0" y="0"/>
                </a:moveTo>
                <a:lnTo>
                  <a:pt x="6808747" y="0"/>
                </a:lnTo>
                <a:lnTo>
                  <a:pt x="6808747" y="3829920"/>
                </a:lnTo>
                <a:lnTo>
                  <a:pt x="0" y="3829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69329" y="8389494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Detail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54297" y="7356752"/>
            <a:ext cx="3274602" cy="2687794"/>
          </a:xfrm>
          <a:custGeom>
            <a:avLst/>
            <a:gdLst/>
            <a:ahLst/>
            <a:cxnLst/>
            <a:rect r="r" b="b" t="t" l="l"/>
            <a:pathLst>
              <a:path h="2687794" w="3274602">
                <a:moveTo>
                  <a:pt x="0" y="0"/>
                </a:moveTo>
                <a:lnTo>
                  <a:pt x="3274602" y="0"/>
                </a:lnTo>
                <a:lnTo>
                  <a:pt x="3274602" y="2687793"/>
                </a:lnTo>
                <a:lnTo>
                  <a:pt x="0" y="2687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98746" y="-53340"/>
            <a:ext cx="633015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4214" y="2816811"/>
            <a:ext cx="10388299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Toko Dadi Rejo mengalami kesulitan dalam melacak jumlah stok produk dan jumlah penjualan produk 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1378" y="1479597"/>
            <a:ext cx="584524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LATAR BELAKANG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01150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TOKO DADI REJO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94627" y="4105507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b="true" sz="960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775100" y="6890150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BASIS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1550" y="5892666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KELOMPOK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97446" y="8636800"/>
            <a:ext cx="22618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End 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6263" y="952500"/>
            <a:ext cx="621303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7834" y="2668465"/>
            <a:ext cx="9325394" cy="7110613"/>
          </a:xfrm>
          <a:custGeom>
            <a:avLst/>
            <a:gdLst/>
            <a:ahLst/>
            <a:cxnLst/>
            <a:rect r="r" b="b" t="t" l="l"/>
            <a:pathLst>
              <a:path h="7110613" w="9325394">
                <a:moveTo>
                  <a:pt x="0" y="0"/>
                </a:moveTo>
                <a:lnTo>
                  <a:pt x="9325394" y="0"/>
                </a:lnTo>
                <a:lnTo>
                  <a:pt x="9325394" y="7110612"/>
                </a:lnTo>
                <a:lnTo>
                  <a:pt x="0" y="7110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4569" y="2358516"/>
            <a:ext cx="7884331" cy="856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AutoNum type="arabicPeriod" startAt="1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User 1 (Owner)            : Sebagai Owner, saya ingin dapat melihat produk tersedia (nama produk, jumlah stok, jenis produk, jumlah penjualan produk) sehingga dapat memantau stok dan melacak penjualan produk.</a:t>
            </a:r>
          </a:p>
          <a:p>
            <a:pPr algn="just" marL="582930" indent="-291465" lvl="1">
              <a:lnSpc>
                <a:spcPts val="3779"/>
              </a:lnSpc>
              <a:buAutoNum type="arabicPeriod" startAt="1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User 2 (Karyawan)      : 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Story 1             : Sebagai Karyawan, saya ingin dapat menerima barang dari pemasok.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Story 2             : Sebagai Karyawan, saya ingin dapat memasukkan nama produk, jenis produk, harga produk, memperbarui data produk.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Story 3             : Sebagai Karyawan, saya ingin dapat melayani transaksi penjualan oleh pelanggan. 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841183" y="985948"/>
            <a:ext cx="609385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ERD &amp; KEBUTUHAN SISTEM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73650" y="2100118"/>
            <a:ext cx="16381081" cy="6961960"/>
          </a:xfrm>
          <a:custGeom>
            <a:avLst/>
            <a:gdLst/>
            <a:ahLst/>
            <a:cxnLst/>
            <a:rect r="r" b="b" t="t" l="l"/>
            <a:pathLst>
              <a:path h="6961960" w="16381081">
                <a:moveTo>
                  <a:pt x="0" y="0"/>
                </a:moveTo>
                <a:lnTo>
                  <a:pt x="16381082" y="0"/>
                </a:lnTo>
                <a:lnTo>
                  <a:pt x="16381082" y="6961960"/>
                </a:lnTo>
                <a:lnTo>
                  <a:pt x="0" y="6961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81970" y="720090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1183" y="952500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 NORMALISASI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833418"/>
            <a:ext cx="16819504" cy="7127265"/>
          </a:xfrm>
          <a:custGeom>
            <a:avLst/>
            <a:gdLst/>
            <a:ahLst/>
            <a:cxnLst/>
            <a:rect r="r" b="b" t="t" l="l"/>
            <a:pathLst>
              <a:path h="7127265" w="16819504">
                <a:moveTo>
                  <a:pt x="0" y="0"/>
                </a:moveTo>
                <a:lnTo>
                  <a:pt x="16819504" y="0"/>
                </a:lnTo>
                <a:lnTo>
                  <a:pt x="16819504" y="7127265"/>
                </a:lnTo>
                <a:lnTo>
                  <a:pt x="0" y="712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41183" y="952500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 NORMALISASI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3783" y="1833418"/>
            <a:ext cx="11298029" cy="3941173"/>
          </a:xfrm>
          <a:custGeom>
            <a:avLst/>
            <a:gdLst/>
            <a:ahLst/>
            <a:cxnLst/>
            <a:rect r="r" b="b" t="t" l="l"/>
            <a:pathLst>
              <a:path h="3941173" w="11298029">
                <a:moveTo>
                  <a:pt x="0" y="0"/>
                </a:moveTo>
                <a:lnTo>
                  <a:pt x="11298029" y="0"/>
                </a:lnTo>
                <a:lnTo>
                  <a:pt x="11298029" y="3941173"/>
                </a:lnTo>
                <a:lnTo>
                  <a:pt x="0" y="3941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9468" y="5143500"/>
            <a:ext cx="10926659" cy="3354998"/>
          </a:xfrm>
          <a:custGeom>
            <a:avLst/>
            <a:gdLst/>
            <a:ahLst/>
            <a:cxnLst/>
            <a:rect r="r" b="b" t="t" l="l"/>
            <a:pathLst>
              <a:path h="3354998" w="10926659">
                <a:moveTo>
                  <a:pt x="0" y="0"/>
                </a:moveTo>
                <a:lnTo>
                  <a:pt x="10926659" y="0"/>
                </a:lnTo>
                <a:lnTo>
                  <a:pt x="10926659" y="3354998"/>
                </a:lnTo>
                <a:lnTo>
                  <a:pt x="0" y="3354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83" y="952500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 NORMALISASI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3075" y="2100118"/>
            <a:ext cx="13121022" cy="9761892"/>
          </a:xfrm>
          <a:custGeom>
            <a:avLst/>
            <a:gdLst/>
            <a:ahLst/>
            <a:cxnLst/>
            <a:rect r="r" b="b" t="t" l="l"/>
            <a:pathLst>
              <a:path h="9761892" w="13121022">
                <a:moveTo>
                  <a:pt x="0" y="0"/>
                </a:moveTo>
                <a:lnTo>
                  <a:pt x="13121022" y="0"/>
                </a:lnTo>
                <a:lnTo>
                  <a:pt x="13121022" y="9761892"/>
                </a:lnTo>
                <a:lnTo>
                  <a:pt x="0" y="976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69329" y="8389494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Workbench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1183" y="952500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SKEMA DATABASES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541380" y="-811236"/>
            <a:ext cx="4419757" cy="11502517"/>
            <a:chOff x="0" y="0"/>
            <a:chExt cx="2423185" cy="6306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3185" cy="6306392"/>
            </a:xfrm>
            <a:custGeom>
              <a:avLst/>
              <a:gdLst/>
              <a:ahLst/>
              <a:cxnLst/>
              <a:rect r="r" b="b" t="t" l="l"/>
              <a:pathLst>
                <a:path h="6306392" w="2423185">
                  <a:moveTo>
                    <a:pt x="0" y="0"/>
                  </a:moveTo>
                  <a:lnTo>
                    <a:pt x="2423185" y="0"/>
                  </a:lnTo>
                  <a:lnTo>
                    <a:pt x="2423185" y="6306392"/>
                  </a:lnTo>
                  <a:lnTo>
                    <a:pt x="0" y="6306392"/>
                  </a:lnTo>
                  <a:close/>
                </a:path>
              </a:pathLst>
            </a:custGeom>
            <a:solidFill>
              <a:srgbClr val="F9B314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7144414" y="7514678"/>
            <a:ext cx="4358102" cy="0"/>
          </a:xfrm>
          <a:prstGeom prst="line">
            <a:avLst/>
          </a:prstGeom>
          <a:ln cap="flat" w="190500">
            <a:solidFill>
              <a:srgbClr val="37373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765177" y="2561208"/>
            <a:ext cx="4757647" cy="475762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6738708" y="8937998"/>
            <a:ext cx="1642223" cy="410556"/>
          </a:xfrm>
          <a:custGeom>
            <a:avLst/>
            <a:gdLst/>
            <a:ahLst/>
            <a:cxnLst/>
            <a:rect r="r" b="b" t="t" l="l"/>
            <a:pathLst>
              <a:path h="410556" w="1642223">
                <a:moveTo>
                  <a:pt x="0" y="0"/>
                </a:moveTo>
                <a:lnTo>
                  <a:pt x="1642223" y="0"/>
                </a:lnTo>
                <a:lnTo>
                  <a:pt x="1642223" y="410556"/>
                </a:lnTo>
                <a:lnTo>
                  <a:pt x="0" y="410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092297"/>
            <a:ext cx="7366520" cy="13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0"/>
              </a:lnSpc>
            </a:pPr>
            <a:r>
              <a:rPr lang="en-US" b="true" sz="8079" spc="75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TUGAS 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69146" y="2699483"/>
            <a:ext cx="3846569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spc="305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USER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69146" y="3949501"/>
            <a:ext cx="529067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73736"/>
                </a:solidFill>
                <a:latin typeface="Arimo"/>
                <a:ea typeface="Arimo"/>
                <a:cs typeface="Arimo"/>
                <a:sym typeface="Arimo"/>
              </a:rPr>
              <a:t>User 1 : sebagai composer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73736"/>
                </a:solidFill>
                <a:latin typeface="Arimo"/>
                <a:ea typeface="Arimo"/>
                <a:cs typeface="Arimo"/>
                <a:sym typeface="Arimo"/>
              </a:rPr>
              <a:t>User 2 : sebagai master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73736"/>
                </a:solidFill>
                <a:latin typeface="Arimo"/>
                <a:ea typeface="Arimo"/>
                <a:cs typeface="Arimo"/>
                <a:sym typeface="Arimo"/>
              </a:rPr>
              <a:t>User 3 : sebagai replication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DAGZbtvxWF4</dc:identifier>
  <dcterms:modified xsi:type="dcterms:W3CDTF">2011-08-01T06:04:30Z</dcterms:modified>
  <cp:revision>1</cp:revision>
  <dc:title>pengembangan basis data</dc:title>
</cp:coreProperties>
</file>